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70" r:id="rId13"/>
    <p:sldId id="271" r:id="rId14"/>
    <p:sldId id="267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1" d="100"/>
          <a:sy n="71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1CBE3-64D6-43F9-916B-996FADF069C2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1549F-A4CF-4E6A-85C3-5656554C81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66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549F-A4CF-4E6A-85C3-5656554C812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17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6221E02-25CB-4963-84BC-0813985E7D9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TRENING Z MISTRZAMI /ANANAS.TV</a:t>
            </a:r>
            <a:endParaRPr lang="pl-PL" dirty="0"/>
          </a:p>
        </p:txBody>
      </p:sp>
      <p:pic>
        <p:nvPicPr>
          <p:cNvPr id="1026" name="Picture 2" descr="F:\System\Desktop\max rozciąg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00372"/>
            <a:ext cx="2393362" cy="1928826"/>
          </a:xfrm>
          <a:prstGeom prst="rect">
            <a:avLst/>
          </a:prstGeom>
          <a:noFill/>
        </p:spPr>
      </p:pic>
      <p:pic>
        <p:nvPicPr>
          <p:cNvPr id="4" name="Picture 2" descr="F:\System\Desktop\ksjdhfisd\DSCN00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500438"/>
            <a:ext cx="2619371" cy="1964528"/>
          </a:xfrm>
          <a:prstGeom prst="rect">
            <a:avLst/>
          </a:prstGeom>
          <a:noFill/>
        </p:spPr>
      </p:pic>
      <p:pic>
        <p:nvPicPr>
          <p:cNvPr id="1027" name="Picture 3" descr="F:\System\Desktop\ksjdhfisd\DSCN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02581" y="2775568"/>
            <a:ext cx="3359209" cy="2519691"/>
          </a:xfrm>
          <a:prstGeom prst="rect">
            <a:avLst/>
          </a:prstGeom>
          <a:noFill/>
        </p:spPr>
      </p:pic>
    </p:spTree>
  </p:cSld>
  <p:clrMapOvr>
    <a:masterClrMapping/>
  </p:clrMapOvr>
  <p:transition advTm="7078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61902"/>
          </a:xfrm>
        </p:spPr>
        <p:txBody>
          <a:bodyPr>
            <a:normAutofit/>
          </a:bodyPr>
          <a:lstStyle/>
          <a:p>
            <a:r>
              <a:rPr lang="pl-PL" dirty="0" smtClean="0"/>
              <a:t>Zdaniem ANANAS.TV  w celu poprawienia kondycji ucznia</a:t>
            </a:r>
            <a:br>
              <a:rPr lang="pl-PL" dirty="0" smtClean="0"/>
            </a:br>
            <a:r>
              <a:rPr lang="pl-PL" dirty="0" smtClean="0"/>
              <a:t>nie można zapomnieć o ruchu na świeżym powietrzu, np.: </a:t>
            </a:r>
            <a:endParaRPr lang="pl-PL" dirty="0"/>
          </a:p>
        </p:txBody>
      </p:sp>
    </p:spTree>
  </p:cSld>
  <p:clrMapOvr>
    <a:masterClrMapping/>
  </p:clrMapOvr>
  <p:transition advTm="16578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BIeGi</a:t>
            </a:r>
            <a:r>
              <a:rPr lang="pl-PL" dirty="0" smtClean="0"/>
              <a:t>  </a:t>
            </a:r>
            <a:r>
              <a:rPr lang="pl-PL" dirty="0" err="1" smtClean="0"/>
              <a:t>PRZEŁAJOWe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obrazu 4" descr="DSCN00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/>
      </p:pic>
    </p:spTree>
  </p:cSld>
  <p:clrMapOvr>
    <a:masterClrMapping/>
  </p:clrMapOvr>
  <p:transition advTm="8375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Jazda NA ROLKACH,</a:t>
            </a:r>
            <a:endParaRPr lang="pl-PL" dirty="0"/>
          </a:p>
        </p:txBody>
      </p:sp>
      <p:pic>
        <p:nvPicPr>
          <p:cNvPr id="7" name="Symbol zastępczy obrazu 6" descr="DSCN00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/>
      </p:pic>
    </p:spTree>
  </p:cSld>
  <p:clrMapOvr>
    <a:masterClrMapping/>
  </p:clrMapOvr>
  <p:transition advTm="5219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Jazda NA ROWERZE.</a:t>
            </a:r>
            <a:endParaRPr lang="pl-PL" dirty="0"/>
          </a:p>
        </p:txBody>
      </p:sp>
      <p:pic>
        <p:nvPicPr>
          <p:cNvPr id="6" name="Symbol zastępczy obrazu 5" descr="DSCN00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/>
      </p:pic>
    </p:spTree>
  </p:cSld>
  <p:clrMapOvr>
    <a:masterClrMapping/>
  </p:clrMapOvr>
  <p:transition advTm="7234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2228842"/>
          </a:xfrm>
        </p:spPr>
        <p:txBody>
          <a:bodyPr>
            <a:normAutofit/>
          </a:bodyPr>
          <a:lstStyle/>
          <a:p>
            <a:r>
              <a:rPr lang="pl-PL" dirty="0" smtClean="0"/>
              <a:t>Pamiętaj, w zdrowym ciele zdrowy duch!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5286380" y="5143512"/>
            <a:ext cx="3571900" cy="1428744"/>
          </a:xfrm>
        </p:spPr>
        <p:txBody>
          <a:bodyPr/>
          <a:lstStyle/>
          <a:p>
            <a:r>
              <a:rPr lang="pl-PL" smtClean="0"/>
              <a:t>Miłego </a:t>
            </a:r>
            <a:r>
              <a:rPr lang="pl-PL" smtClean="0"/>
              <a:t>treningu</a:t>
            </a:r>
            <a:br>
              <a:rPr lang="pl-PL" smtClean="0"/>
            </a:br>
            <a:r>
              <a:rPr lang="pl-PL" smtClean="0"/>
              <a:t>              życzy</a:t>
            </a:r>
            <a:endParaRPr lang="pl-PL" dirty="0" smtClean="0"/>
          </a:p>
          <a:p>
            <a:pPr algn="r"/>
            <a:r>
              <a:rPr lang="pl-PL" dirty="0" smtClean="0"/>
              <a:t>ANANAS.TV</a:t>
            </a:r>
            <a:endParaRPr lang="pl-PL" dirty="0"/>
          </a:p>
        </p:txBody>
      </p:sp>
    </p:spTree>
  </p:cSld>
  <p:clrMapOvr>
    <a:masterClrMapping/>
  </p:clrMapOvr>
  <p:transition advTm="10657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294322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Oto propozycja ANANAS.TV na zestaw ćwiczeń poprawiający kondycję ucznia.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advTm="4953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Rozgrzewka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Każdy trening należy rozpocząć odpowiednią rozgrzewką.</a:t>
            </a:r>
          </a:p>
          <a:p>
            <a:r>
              <a:rPr lang="pl-PL" dirty="0" smtClean="0"/>
              <a:t>Nie powinno się tego elementu pomijać.</a:t>
            </a:r>
          </a:p>
          <a:p>
            <a:r>
              <a:rPr lang="pl-PL" dirty="0" smtClean="0"/>
              <a:t>Dobra rozgrzewka przygotuje Twoje mięśnie do wysiłku fizycznego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zmniejszy ryzyko kontuzji. Powinna ona trwać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od </a:t>
            </a:r>
            <a:r>
              <a:rPr lang="pl-PL" dirty="0" smtClean="0"/>
              <a:t>10 do 15 min. </a:t>
            </a:r>
          </a:p>
          <a:p>
            <a:r>
              <a:rPr lang="pl-PL" dirty="0" smtClean="0"/>
              <a:t>Na koniec rozgrzewki wykonaj krótkie rozciąganie mięśni.</a:t>
            </a:r>
            <a:endParaRPr lang="pl-PL" dirty="0"/>
          </a:p>
        </p:txBody>
      </p:sp>
      <p:pic>
        <p:nvPicPr>
          <p:cNvPr id="5" name="Symbol zastępczy zawartości 4" descr="DSCN00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335881"/>
            <a:ext cx="5276850" cy="3957638"/>
          </a:xfrm>
        </p:spPr>
      </p:pic>
    </p:spTree>
  </p:cSld>
  <p:clrMapOvr>
    <a:masterClrMapping/>
  </p:clrMapOvr>
  <p:transition advTm="21328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1. WSKOKI NA skrzynie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043608" y="367664"/>
            <a:ext cx="2814012" cy="5943600"/>
          </a:xfrm>
        </p:spPr>
        <p:txBody>
          <a:bodyPr/>
          <a:lstStyle/>
          <a:p>
            <a:r>
              <a:rPr lang="pl-PL" dirty="0" smtClean="0"/>
              <a:t>Ustaw przed sobą skrzynie/krzesło/ławkę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 smtClean="0"/>
              <a:t>ćwiczeń w odległości ok. 50 </a:t>
            </a:r>
            <a:r>
              <a:rPr lang="pl-PL" dirty="0" err="1" smtClean="0"/>
              <a:t>cm</a:t>
            </a:r>
            <a:r>
              <a:rPr lang="pl-PL" dirty="0" smtClean="0"/>
              <a:t>. </a:t>
            </a:r>
          </a:p>
          <a:p>
            <a:r>
              <a:rPr lang="pl-PL" dirty="0" smtClean="0"/>
              <a:t>Ćwiczenie polega na wskakiwaniu </a:t>
            </a:r>
            <a:r>
              <a:rPr lang="pl-PL" dirty="0" smtClean="0"/>
              <a:t>i </a:t>
            </a:r>
            <a:r>
              <a:rPr lang="pl-PL" dirty="0" smtClean="0"/>
              <a:t> </a:t>
            </a:r>
            <a:r>
              <a:rPr lang="pl-PL" dirty="0" smtClean="0"/>
              <a:t>zeskakiwaniu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 smtClean="0"/>
              <a:t>niego obunóż. </a:t>
            </a:r>
          </a:p>
          <a:p>
            <a:r>
              <a:rPr lang="pl-PL" dirty="0" smtClean="0"/>
              <a:t>Uwaga, zeskakuj zawsze na ugięte w kolanach nogi, nigdy na proste.</a:t>
            </a:r>
            <a:endParaRPr lang="pl-PL" dirty="0"/>
          </a:p>
        </p:txBody>
      </p:sp>
      <p:pic>
        <p:nvPicPr>
          <p:cNvPr id="2050" name="Picture 2" descr="F:\System\Desktop\ksjdhfisd\DSCN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66"/>
            <a:ext cx="3809596" cy="2857520"/>
          </a:xfrm>
          <a:prstGeom prst="rect">
            <a:avLst/>
          </a:prstGeom>
          <a:noFill/>
        </p:spPr>
      </p:pic>
      <p:pic>
        <p:nvPicPr>
          <p:cNvPr id="2051" name="Picture 3" descr="F:\System\Desktop\ksjdhfisd\DSCN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286125"/>
            <a:ext cx="3904836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Tm="2436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2.PODSKOKI NOGĄ NA skrzynie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864640" cy="5943600"/>
          </a:xfrm>
        </p:spPr>
        <p:txBody>
          <a:bodyPr/>
          <a:lstStyle/>
          <a:p>
            <a:r>
              <a:rPr lang="pl-PL" dirty="0" smtClean="0"/>
              <a:t>Jest to świetne ćwiczenie na mięśnie ud. </a:t>
            </a:r>
          </a:p>
          <a:p>
            <a:endParaRPr lang="pl-PL" dirty="0" smtClean="0"/>
          </a:p>
          <a:p>
            <a:r>
              <a:rPr lang="pl-PL" dirty="0" smtClean="0"/>
              <a:t>Połóż jedną nogę na skrzyni/krzesło/ławkę do ćwiczeń, tak aby cała stopa na nim leżała. Druga noga powinna być wyprostowana. </a:t>
            </a:r>
          </a:p>
          <a:p>
            <a:r>
              <a:rPr lang="pl-PL" dirty="0" smtClean="0"/>
              <a:t>Wybij się w górę </a:t>
            </a:r>
            <a:r>
              <a:rPr lang="pl-PL" dirty="0" smtClean="0"/>
              <a:t>i  </a:t>
            </a:r>
            <a:r>
              <a:rPr lang="pl-PL" dirty="0" smtClean="0"/>
              <a:t>w powietrzu zamień nogi miejscami.</a:t>
            </a:r>
          </a:p>
          <a:p>
            <a:r>
              <a:rPr lang="pl-PL" dirty="0" smtClean="0"/>
              <a:t>W </a:t>
            </a:r>
            <a:r>
              <a:rPr lang="pl-PL" dirty="0" smtClean="0"/>
              <a:t>tym ćwiczeniu ważna jest także praca rąk. Pracują one podobnie jak podczas biegania. </a:t>
            </a:r>
          </a:p>
          <a:p>
            <a:r>
              <a:rPr lang="pl-PL" dirty="0" smtClean="0"/>
              <a:t>Gdy masz lewą nogę na krześle to prawą rękę trzymasz ugiętą wyżej od lewej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odwrotnie.</a:t>
            </a:r>
            <a:endParaRPr lang="pl-PL" dirty="0"/>
          </a:p>
        </p:txBody>
      </p:sp>
      <p:pic>
        <p:nvPicPr>
          <p:cNvPr id="3074" name="Picture 2" descr="F:\System\Desktop\ksjdhfisd\DSCN00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71480"/>
            <a:ext cx="3570282" cy="2677712"/>
          </a:xfrm>
          <a:prstGeom prst="rect">
            <a:avLst/>
          </a:prstGeom>
          <a:noFill/>
        </p:spPr>
      </p:pic>
      <p:pic>
        <p:nvPicPr>
          <p:cNvPr id="3075" name="Picture 3" descr="F:\System\Desktop\ksjdhfisd\DSCN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14685"/>
            <a:ext cx="3786214" cy="2839981"/>
          </a:xfrm>
          <a:prstGeom prst="rect">
            <a:avLst/>
          </a:prstGeom>
          <a:noFill/>
        </p:spPr>
      </p:pic>
    </p:spTree>
  </p:cSld>
  <p:clrMapOvr>
    <a:masterClrMapping/>
  </p:clrMapOvr>
  <p:transition advTm="2164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3. PADY NA BRZUCH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Jest to proste ćwiczenie jednak tak samo męczące jak pozostałe. Stój swobodnie na obydwóch nogach, powinny być one rozstawione mniej więcej na szerokość Twoich bioder. </a:t>
            </a:r>
          </a:p>
          <a:p>
            <a:r>
              <a:rPr lang="pl-PL" dirty="0" smtClean="0"/>
              <a:t>Jak najszybciej połóż się na brzuchu, dotknij głowy palcami od rąk, po czym wstań jak najszybciej potrafisz. </a:t>
            </a:r>
          </a:p>
          <a:p>
            <a:r>
              <a:rPr lang="pl-PL" dirty="0" smtClean="0"/>
              <a:t>Przez ok. 2 sekundy rozluźniaj się po czym znów powtórz pad i tak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kółko przez minutę.</a:t>
            </a:r>
            <a:endParaRPr lang="pl-PL" dirty="0"/>
          </a:p>
        </p:txBody>
      </p:sp>
      <p:pic>
        <p:nvPicPr>
          <p:cNvPr id="4098" name="Picture 2" descr="F:\System\Desktop\ksjdhfisd\DSCN00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28604"/>
            <a:ext cx="3213092" cy="2409819"/>
          </a:xfrm>
          <a:prstGeom prst="rect">
            <a:avLst/>
          </a:prstGeom>
          <a:noFill/>
        </p:spPr>
      </p:pic>
      <p:pic>
        <p:nvPicPr>
          <p:cNvPr id="4099" name="Picture 3" descr="F:\System\Desktop\ksjdhfisd\DSCN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6300" y="2500306"/>
            <a:ext cx="3157700" cy="2368542"/>
          </a:xfrm>
          <a:prstGeom prst="rect">
            <a:avLst/>
          </a:prstGeom>
          <a:noFill/>
        </p:spPr>
      </p:pic>
      <p:pic>
        <p:nvPicPr>
          <p:cNvPr id="4100" name="Picture 4" descr="F:\System\Desktop\ksjdhfisd\DSCN0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071942"/>
            <a:ext cx="3181340" cy="2386274"/>
          </a:xfrm>
          <a:prstGeom prst="rect">
            <a:avLst/>
          </a:prstGeom>
          <a:noFill/>
        </p:spPr>
      </p:pic>
    </p:spTree>
  </p:cSld>
  <p:clrMapOvr>
    <a:masterClrMapping/>
  </p:clrMapOvr>
  <p:transition advTm="17938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4. PRZESKOKI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3076104" cy="5943600"/>
          </a:xfrm>
        </p:spPr>
        <p:txBody>
          <a:bodyPr/>
          <a:lstStyle/>
          <a:p>
            <a:r>
              <a:rPr lang="pl-PL" dirty="0" smtClean="0"/>
              <a:t>Proste ćwiczenie polegające na przeskakiwaniu niewielkiej przeszkody. </a:t>
            </a:r>
          </a:p>
          <a:p>
            <a:r>
              <a:rPr lang="pl-PL" dirty="0" smtClean="0"/>
              <a:t>Ułóż przed sobą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ok</a:t>
            </a:r>
            <a:r>
              <a:rPr lang="pl-PL" dirty="0" smtClean="0"/>
              <a:t>. 30 cm jakiś podłużny </a:t>
            </a:r>
            <a:endParaRPr lang="pl-PL" dirty="0" smtClean="0"/>
          </a:p>
          <a:p>
            <a:r>
              <a:rPr lang="pl-PL" dirty="0" smtClean="0"/>
              <a:t>i </a:t>
            </a:r>
            <a:r>
              <a:rPr lang="pl-PL" dirty="0" smtClean="0"/>
              <a:t>niewysoki przedmiot, może to być np. kij od miotły. </a:t>
            </a:r>
          </a:p>
          <a:p>
            <a:r>
              <a:rPr lang="pl-PL" dirty="0" smtClean="0"/>
              <a:t>Robisz nad nim przeskok obunóż, tak aby znalazł się on za Tobą. </a:t>
            </a:r>
          </a:p>
          <a:p>
            <a:r>
              <a:rPr lang="pl-PL" dirty="0" smtClean="0"/>
              <a:t>Po czym wykonujesz skok w tył. </a:t>
            </a:r>
          </a:p>
          <a:p>
            <a:r>
              <a:rPr lang="pl-PL" dirty="0" smtClean="0"/>
              <a:t>Postaraj się zrobić przez minutę jak najwięcej takich przeskoków.</a:t>
            </a:r>
            <a:endParaRPr lang="pl-PL" dirty="0"/>
          </a:p>
        </p:txBody>
      </p:sp>
      <p:pic>
        <p:nvPicPr>
          <p:cNvPr id="5122" name="Picture 2" descr="F:\System\Desktop\ksjdhfisd\DSCN00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00108"/>
            <a:ext cx="3355968" cy="2516976"/>
          </a:xfrm>
          <a:prstGeom prst="rect">
            <a:avLst/>
          </a:prstGeom>
          <a:noFill/>
        </p:spPr>
      </p:pic>
      <p:pic>
        <p:nvPicPr>
          <p:cNvPr id="5123" name="Picture 3" descr="F:\System\Desktop\ksjdhfisd\DSCN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14752"/>
            <a:ext cx="3429024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Tm="30312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5.delfinek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To ćwiczenie jest nieco trudniejsze. </a:t>
            </a:r>
          </a:p>
          <a:p>
            <a:r>
              <a:rPr lang="pl-PL" dirty="0" smtClean="0"/>
              <a:t>Zaczynasz je stojąc swobodnie z rozluźnionymi mięśniami. </a:t>
            </a:r>
          </a:p>
          <a:p>
            <a:r>
              <a:rPr lang="pl-PL" dirty="0" smtClean="0"/>
              <a:t>Przechodzisz do przysiadu (ręce przed sobą oparte o podłogę) i wyrzucasz nogi w tył, w tym momencie Twoje ciało powinno być ustawione jak do pompek (nie uginaj bioder w kierunku podłogi, cały tułów powinien być prosty). Wracasz z powrotem do przysiadu. Wstając robisz wyskok podnosząc jak najwyżej ręce. </a:t>
            </a:r>
          </a:p>
          <a:p>
            <a:r>
              <a:rPr lang="pl-PL" dirty="0" smtClean="0"/>
              <a:t>Przez 2 sekundy rozluźnij się, powtórz ćwiczenie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tak przez minutę.</a:t>
            </a:r>
            <a:endParaRPr lang="pl-PL" dirty="0"/>
          </a:p>
        </p:txBody>
      </p:sp>
      <p:pic>
        <p:nvPicPr>
          <p:cNvPr id="6146" name="Picture 2" descr="F:\System\Desktop\ksjdhfisd\DSCN0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785794"/>
            <a:ext cx="2857519" cy="2143140"/>
          </a:xfrm>
          <a:prstGeom prst="rect">
            <a:avLst/>
          </a:prstGeom>
          <a:noFill/>
        </p:spPr>
      </p:pic>
      <p:pic>
        <p:nvPicPr>
          <p:cNvPr id="6147" name="Picture 3" descr="F:\System\Desktop\ksjdhfisd\DSCN0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500306"/>
            <a:ext cx="2857520" cy="1857388"/>
          </a:xfrm>
          <a:prstGeom prst="rect">
            <a:avLst/>
          </a:prstGeom>
          <a:noFill/>
        </p:spPr>
      </p:pic>
      <p:pic>
        <p:nvPicPr>
          <p:cNvPr id="6148" name="Picture 4" descr="F:\System\Desktop\ksjdhfisd\DSCN0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143380"/>
            <a:ext cx="2928958" cy="2196966"/>
          </a:xfrm>
          <a:prstGeom prst="rect">
            <a:avLst/>
          </a:prstGeom>
          <a:noFill/>
        </p:spPr>
      </p:pic>
    </p:spTree>
  </p:cSld>
  <p:clrMapOvr>
    <a:masterClrMapping/>
  </p:clrMapOvr>
  <p:transition advTm="26063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6. skakanka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Ćwiczenie polega na skoku obunóż nad sznurkiem tak, aby ten nie uderzył nas w stopy.</a:t>
            </a:r>
            <a:endParaRPr lang="pl-PL" dirty="0"/>
          </a:p>
        </p:txBody>
      </p:sp>
      <p:pic>
        <p:nvPicPr>
          <p:cNvPr id="7170" name="Picture 2" descr="F:\System\Desktop\ksjdhfisd\DSCN00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14686"/>
            <a:ext cx="3905276" cy="2928958"/>
          </a:xfrm>
          <a:prstGeom prst="rect">
            <a:avLst/>
          </a:prstGeom>
          <a:noFill/>
        </p:spPr>
      </p:pic>
      <p:pic>
        <p:nvPicPr>
          <p:cNvPr id="7171" name="Picture 3" descr="F:\System\Desktop\ksjdhfisd\DSCN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785794"/>
            <a:ext cx="3967157" cy="2975704"/>
          </a:xfrm>
          <a:prstGeom prst="rect">
            <a:avLst/>
          </a:prstGeom>
          <a:noFill/>
        </p:spPr>
      </p:pic>
    </p:spTree>
  </p:cSld>
  <p:clrMapOvr>
    <a:masterClrMapping/>
  </p:clrMapOvr>
  <p:transition advTm="18359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330</Words>
  <Application>Microsoft Office PowerPoint</Application>
  <PresentationFormat>Pokaz na ekranie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Energetyczny</vt:lpstr>
      <vt:lpstr>TRENING Z MISTRZAMI /ANANAS.TV</vt:lpstr>
      <vt:lpstr>Oto propozycja ANANAS.TV na zestaw ćwiczeń poprawiający kondycję ucznia. </vt:lpstr>
      <vt:lpstr>Rozgrzewka</vt:lpstr>
      <vt:lpstr>1. WSKOKI NA skrzynie</vt:lpstr>
      <vt:lpstr>2.PODSKOKI NOGĄ NA skrzynie</vt:lpstr>
      <vt:lpstr>3. PADY NA BRZUCH</vt:lpstr>
      <vt:lpstr>4. PRZESKOKI</vt:lpstr>
      <vt:lpstr>5.delfinek </vt:lpstr>
      <vt:lpstr>6. skakanka</vt:lpstr>
      <vt:lpstr>Zdaniem ANANAS.TV  w celu poprawienia kondycji ucznia nie można zapomnieć o ruchu na świeżym powietrzu, np.: </vt:lpstr>
      <vt:lpstr>BIeGi  PRZEŁAJOWe </vt:lpstr>
      <vt:lpstr>Jazda NA ROLKACH,</vt:lpstr>
      <vt:lpstr>Jazda NA ROWERZE.</vt:lpstr>
      <vt:lpstr>Pamiętaj, w zdrowym ciele zdrowy duch!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TRENING Z MISTRZAMI</dc:title>
  <dc:creator>Max</dc:creator>
  <cp:lastModifiedBy>ppp</cp:lastModifiedBy>
  <cp:revision>60</cp:revision>
  <dcterms:created xsi:type="dcterms:W3CDTF">2014-03-22T15:02:08Z</dcterms:created>
  <dcterms:modified xsi:type="dcterms:W3CDTF">2014-05-31T21:07:12Z</dcterms:modified>
</cp:coreProperties>
</file>